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47068" y="2855027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781971" y="3451209"/>
            <a:ext cx="2658792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Początek rundy: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65014" y="3752509"/>
            <a:ext cx="167204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kwietnia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Unia Europejska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97870" y="815965"/>
            <a:ext cx="6351908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95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Szukasz nowych towarzyszy podróży? Zacznij tutaj!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Unia Europejska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497CBB-74F0-EB5A-83A6-48F56B5970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53" r="-3302"/>
          <a:stretch/>
        </p:blipFill>
        <p:spPr>
          <a:xfrm>
            <a:off x="161924" y="4176414"/>
            <a:ext cx="1226494" cy="7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1F29F5-8D66-A8C6-513C-46AE482B8A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068E6D9-BB78-AA3E-1AA7-AB495F258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5745131" y="3756191"/>
            <a:ext cx="2879359" cy="283126"/>
          </a:xfrm>
        </p:spPr>
        <p:txBody>
          <a:bodyPr/>
          <a:lstStyle/>
          <a:p>
            <a:r>
              <a:rPr lang="en-BE" dirty="0"/>
              <a:t>30 października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E825694-65C6-43DD-53C7-3E405F4587F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C40CAF-089C-3E34-C780-3CB8F5B98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7650" y="4129310"/>
            <a:ext cx="845026" cy="84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418607D-A675-4CEE-B36E-23B9AACAE3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11686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2025-09-03T07:56:59Z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2025-09-03T07:56:58Z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19fef51f-14d1-4160-a026-a2e171cf31ac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